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54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14.01.2022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Поэтапный переход на ФГОС НОО,ООО-2021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28597" y="1643050"/>
            <a:ext cx="8215370" cy="43577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</Words>
  <PresentationFormat>Экран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Поэтапный переход на ФГОС НОО,ООО-2021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Поэтапный переход на ФГОС НОО,ООО-2021</dc:title>
  <dc:creator>User</dc:creator>
  <cp:lastModifiedBy>User</cp:lastModifiedBy>
  <cp:revision>1</cp:revision>
  <dcterms:created xsi:type="dcterms:W3CDTF">2022-01-13T07:06:29Z</dcterms:created>
  <dcterms:modified xsi:type="dcterms:W3CDTF">2022-01-14T06:39:09Z</dcterms:modified>
</cp:coreProperties>
</file>